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12B9-60AC-44FC-98D0-2AD1D8A4DE1C}" type="datetimeFigureOut">
              <a:rPr lang="zh-CN" altLang="en-US" smtClean="0"/>
              <a:t>2014/4/29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A34-5698-4D1F-BE4D-3891407B2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12B9-60AC-44FC-98D0-2AD1D8A4DE1C}" type="datetimeFigureOut">
              <a:rPr lang="zh-CN" altLang="en-US" smtClean="0"/>
              <a:t>2014/4/29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A34-5698-4D1F-BE4D-3891407B2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12B9-60AC-44FC-98D0-2AD1D8A4DE1C}" type="datetimeFigureOut">
              <a:rPr lang="zh-CN" altLang="en-US" smtClean="0"/>
              <a:t>2014/4/29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A34-5698-4D1F-BE4D-3891407B2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12B9-60AC-44FC-98D0-2AD1D8A4DE1C}" type="datetimeFigureOut">
              <a:rPr lang="zh-CN" altLang="en-US" smtClean="0"/>
              <a:t>2014/4/29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A34-5698-4D1F-BE4D-3891407B2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12B9-60AC-44FC-98D0-2AD1D8A4DE1C}" type="datetimeFigureOut">
              <a:rPr lang="zh-CN" altLang="en-US" smtClean="0"/>
              <a:t>2014/4/29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A34-5698-4D1F-BE4D-3891407B2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12B9-60AC-44FC-98D0-2AD1D8A4DE1C}" type="datetimeFigureOut">
              <a:rPr lang="zh-CN" altLang="en-US" smtClean="0"/>
              <a:t>2014/4/29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A34-5698-4D1F-BE4D-3891407B2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12B9-60AC-44FC-98D0-2AD1D8A4DE1C}" type="datetimeFigureOut">
              <a:rPr lang="zh-CN" altLang="en-US" smtClean="0"/>
              <a:t>2014/4/29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A34-5698-4D1F-BE4D-3891407B2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12B9-60AC-44FC-98D0-2AD1D8A4DE1C}" type="datetimeFigureOut">
              <a:rPr lang="zh-CN" altLang="en-US" smtClean="0"/>
              <a:t>2014/4/29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A34-5698-4D1F-BE4D-3891407B2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12B9-60AC-44FC-98D0-2AD1D8A4DE1C}" type="datetimeFigureOut">
              <a:rPr lang="zh-CN" altLang="en-US" smtClean="0"/>
              <a:t>2014/4/29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A34-5698-4D1F-BE4D-3891407B2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12B9-60AC-44FC-98D0-2AD1D8A4DE1C}" type="datetimeFigureOut">
              <a:rPr lang="zh-CN" altLang="en-US" smtClean="0"/>
              <a:t>2014/4/29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A34-5698-4D1F-BE4D-3891407B2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12B9-60AC-44FC-98D0-2AD1D8A4DE1C}" type="datetimeFigureOut">
              <a:rPr lang="zh-CN" altLang="en-US" smtClean="0"/>
              <a:t>2014/4/29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A34-5698-4D1F-BE4D-3891407B2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612B9-60AC-44FC-98D0-2AD1D8A4DE1C}" type="datetimeFigureOut">
              <a:rPr lang="zh-CN" altLang="en-US" smtClean="0"/>
              <a:t>2014/4/29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04A34-5698-4D1F-BE4D-3891407B2C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</dc:creator>
  <cp:lastModifiedBy>a</cp:lastModifiedBy>
  <cp:revision>1</cp:revision>
  <dcterms:created xsi:type="dcterms:W3CDTF">2014-04-29T07:56:00Z</dcterms:created>
  <dcterms:modified xsi:type="dcterms:W3CDTF">2014-04-29T07:57:08Z</dcterms:modified>
</cp:coreProperties>
</file>