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300" r:id="rId3"/>
    <p:sldId id="349" r:id="rId4"/>
    <p:sldId id="350" r:id="rId5"/>
    <p:sldId id="342" r:id="rId6"/>
    <p:sldId id="351" r:id="rId7"/>
    <p:sldId id="352" r:id="rId8"/>
    <p:sldId id="354" r:id="rId9"/>
    <p:sldId id="356" r:id="rId10"/>
    <p:sldId id="357" r:id="rId11"/>
    <p:sldId id="358" r:id="rId12"/>
    <p:sldId id="373" r:id="rId13"/>
    <p:sldId id="362" r:id="rId14"/>
    <p:sldId id="344" r:id="rId15"/>
    <p:sldId id="345" r:id="rId16"/>
    <p:sldId id="346" r:id="rId17"/>
    <p:sldId id="360" r:id="rId18"/>
    <p:sldId id="363" r:id="rId19"/>
    <p:sldId id="364" r:id="rId20"/>
    <p:sldId id="365" r:id="rId21"/>
    <p:sldId id="368" r:id="rId2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33CC"/>
    <a:srgbClr val="CCFF99"/>
    <a:srgbClr val="3399FF"/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6671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14348" y="2588121"/>
            <a:ext cx="7643866" cy="76944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 smtClean="0">
                <a:solidFill>
                  <a:srgbClr val="FF0000"/>
                </a:solidFill>
                <a:latin typeface="幼圆" pitchFamily="49" charset="-122"/>
                <a:ea typeface="幼圆" pitchFamily="49" charset="-122"/>
              </a:rPr>
              <a:t>胖东来考察感想</a:t>
            </a:r>
            <a:endParaRPr lang="zh-CN" altLang="en-US" sz="4400" b="1" dirty="0">
              <a:solidFill>
                <a:srgbClr val="FF0000"/>
              </a:solidFill>
              <a:latin typeface="幼圆" pitchFamily="49" charset="-122"/>
              <a:ea typeface="幼圆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500702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 我们的设施卫生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14356"/>
            <a:ext cx="65008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4348" y="5286388"/>
            <a:ext cx="8229600" cy="1143000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胖东来停车场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357166"/>
            <a:ext cx="393954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357166"/>
            <a:ext cx="4514879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我们商品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66562" name="图片 22" descr="C:\Documents and Settings\Administrator\桌面\制度\IMG_07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357298"/>
            <a:ext cx="707236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zh-CN" altLang="en-US" sz="3200" dirty="0" smtClean="0">
                <a:solidFill>
                  <a:schemeClr val="tx1"/>
                </a:solidFill>
              </a:rPr>
              <a:t>我们的灯带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3"/>
            <a:ext cx="3919244" cy="4214843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142984"/>
            <a:ext cx="385765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标题 1"/>
          <p:cNvSpPr txBox="1">
            <a:spLocks/>
          </p:cNvSpPr>
          <p:nvPr/>
        </p:nvSpPr>
        <p:spPr>
          <a:xfrm>
            <a:off x="571472" y="5286388"/>
            <a:ext cx="364333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灯不亮了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5000628" y="5429264"/>
            <a:ext cx="3643338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灯带坏了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142976" y="428604"/>
            <a:ext cx="6872310" cy="107156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/>
              <a:t>              胖东来防洪沙袋的存放</a:t>
            </a:r>
            <a:endParaRPr lang="en-US" altLang="zh-CN" dirty="0" smtClean="0"/>
          </a:p>
          <a:p>
            <a:pPr>
              <a:buNone/>
            </a:pPr>
            <a:r>
              <a:rPr lang="en-US" altLang="zh-CN" dirty="0" smtClean="0"/>
              <a:t>                    </a:t>
            </a:r>
            <a:r>
              <a:rPr lang="zh-CN" altLang="en-US" dirty="0" smtClean="0"/>
              <a:t>没有一层浮土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28662" y="1785926"/>
            <a:ext cx="750099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714348" y="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dirty="0" smtClean="0"/>
              <a:t>胖东来的员工在打扫卫生</a:t>
            </a:r>
            <a:endParaRPr lang="zh-CN" alt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357298"/>
            <a:ext cx="378621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285860"/>
            <a:ext cx="3571900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142984"/>
            <a:ext cx="4162436" cy="4986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1142984"/>
            <a:ext cx="3929090" cy="482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标题 1"/>
          <p:cNvSpPr txBox="1">
            <a:spLocks/>
          </p:cNvSpPr>
          <p:nvPr/>
        </p:nvSpPr>
        <p:spPr>
          <a:xfrm>
            <a:off x="0" y="0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胖东来的员工在打扫卫生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SC093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857232"/>
            <a:ext cx="757242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714480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我们的办公区定制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57290" y="285728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我们的清洁工具定制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142984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142984"/>
            <a:ext cx="350046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00166" y="5072074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墩布乱放                    </a:t>
            </a:r>
            <a:r>
              <a:rPr lang="zh-CN" altLang="en-US" sz="3200" dirty="0" smtClean="0"/>
              <a:t>笤帚</a:t>
            </a:r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乱放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我们的看板定制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71480"/>
            <a:ext cx="535785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1030318"/>
            <a:ext cx="75724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C00000"/>
                </a:solidFill>
              </a:rPr>
              <a:t>    回顾公司二十年积淀的核心文化：三个善待，善待顾客、善待厂商、善待员工。从物业管理的角度，对接顾客的需求、员工的需求，我们如何善待顾客、善待员工？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1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、为顾客提供最佳 的购物体验；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2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、为员工提供最温馨的工作环境；</a:t>
            </a:r>
            <a:endParaRPr lang="en-US" altLang="zh-CN" sz="24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C00000"/>
                </a:solidFill>
              </a:rPr>
              <a:t>         3</a:t>
            </a:r>
            <a:r>
              <a:rPr lang="zh-CN" altLang="en-US" sz="2400" b="1" dirty="0" smtClean="0">
                <a:solidFill>
                  <a:srgbClr val="C00000"/>
                </a:solidFill>
              </a:rPr>
              <a:t>、为门店提供最专业的物业安全保障。</a:t>
            </a:r>
            <a:endParaRPr lang="en-US" altLang="zh-CN" sz="24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6671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我们的设施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57229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00166" y="5572140"/>
            <a:ext cx="571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我们的设施</a:t>
            </a:r>
            <a:endParaRPr lang="zh-CN" altLang="en-US" sz="3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785794"/>
            <a:ext cx="392909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714356"/>
            <a:ext cx="392909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7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572428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          我现在在胖东来参观店面，真令我耳目一新，我感到非常的振憾，店面干净的让你炸舌，店面商品的陈列丰富整洁让你炸舌，而且这里的顾客老百姓，看到我站到这里，纷纷过来和我讲，胖东来真好，可是真好呀，让你看他们马路边，门前的地是格外干争呀，顾客还爬到马路边给我摸地，你看谁家的门前的地这么干净呢，只有胖东来才这么干净，他们真好，真好！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zh-CN" altLang="en-US" sz="1600" dirty="0" smtClean="0"/>
              <a:t>我建议把微信的群，在扩大一些，扩大到店总经理、地区总经理、总监干部。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zh-CN" altLang="en-US" sz="1600" dirty="0" smtClean="0"/>
              <a:t>胖东来，窗明几净，太干净了，没有保洁工，全是自己的员工，没有一个保洁工。但店里店外，门头、窗户、玻璃、包括存车的栏杆，哇塞，而且和周围的邻居形成鲜明的对比，周围也有门面房，但是他的门面房也是很普通的，但为什么这么干净呀，没有保洁员工，都是自己干的。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zh-CN" altLang="en-US" sz="1600" dirty="0" smtClean="0"/>
              <a:t>现在是这些顾客对我说胖东来好，我感到顾客这么自豪，他的员工对我说胖东来好，他的员工如此自豪，真是我们学习的榜样、是我们奋斗的方向，我们说善待员工，说让我们的员工自豪，这是我们的方向，让大家跟我来，我们就是要做这件事情，我们没有做到，但胖东来做到了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dirty="0" smtClean="0"/>
              <a:t>                                                                                                      ------</a:t>
            </a:r>
            <a:r>
              <a:rPr lang="zh-CN" altLang="en-US" sz="1600" dirty="0" smtClean="0"/>
              <a:t>储德群</a:t>
            </a:r>
          </a:p>
          <a:p>
            <a:pPr>
              <a:lnSpc>
                <a:spcPct val="150000"/>
              </a:lnSpc>
            </a:pPr>
            <a:endParaRPr lang="en-US" altLang="zh-CN" sz="14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6671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75724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/>
              <a:t>          看到老板对胖东来的评价，我坐不住了，怀着向往的心在，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月</a:t>
            </a:r>
            <a:r>
              <a:rPr lang="en-US" altLang="zh-CN" sz="1600" dirty="0" smtClean="0"/>
              <a:t>2</a:t>
            </a:r>
            <a:r>
              <a:rPr lang="zh-CN" altLang="en-US" sz="1600" dirty="0" smtClean="0"/>
              <a:t>日来到了胖东来超市所在的许昌市。这是一个很普通的中国三、四级县级市，还不如山西的一些县级城市。可是当我来到胖东来生活广场我被惊呆了。我也去过很多诸如上海、北京的大型商场，他们的</a:t>
            </a:r>
            <a:r>
              <a:rPr lang="en-US" altLang="zh-CN" sz="1600" dirty="0" smtClean="0"/>
              <a:t>6S</a:t>
            </a:r>
            <a:r>
              <a:rPr lang="zh-CN" altLang="en-US" sz="1600" dirty="0" smtClean="0"/>
              <a:t>做的非常好，但是胖东来做的不仅是比他们好而是到处给我惊讶不已赞叹。</a:t>
            </a:r>
            <a:endParaRPr lang="en-US" altLang="zh-CN" sz="1600" dirty="0" smtClean="0"/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C00000"/>
                </a:solidFill>
              </a:rPr>
              <a:t>    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这是一家什么商场呀，怎么就那么干净、怎么就没有一处破损的设施、怎么员工对我们这么热情、怎么生鲜的商品这么新鲜、怎么。。。。。。。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C00000"/>
                </a:solidFill>
              </a:rPr>
              <a:t>          </a:t>
            </a:r>
            <a:r>
              <a:rPr lang="zh-CN" altLang="en-US" sz="1600" b="1" dirty="0" smtClean="0">
                <a:solidFill>
                  <a:srgbClr val="C00000"/>
                </a:solidFill>
              </a:rPr>
              <a:t>今天我在这里给大家讲述胖东来，我真的很想给你们讲，和我一起共鸣。我们离胖东来居然有这么大的差异。我感到羞愧。我想我讲完了大家和我的感受一样。应为我们门店里还有专业的保洁，却不能打扫干净，胖东来没有一个保洁，全员就是保洁，却把这个县级城市的商场清理的让人这么惊讶。</a:t>
            </a:r>
            <a:endParaRPr lang="en-US" altLang="zh-CN" sz="16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b="1" dirty="0" smtClean="0">
                <a:solidFill>
                  <a:srgbClr val="C00000"/>
                </a:solidFill>
              </a:rPr>
              <a:t>          </a:t>
            </a:r>
            <a:endParaRPr lang="en-US" altLang="zh-CN" sz="1400" b="1" dirty="0" smtClean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285728"/>
            <a:ext cx="366715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500702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 胖东来的外围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71480"/>
            <a:ext cx="40005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3" y="571480"/>
            <a:ext cx="392909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500702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 我们的外围</a:t>
            </a:r>
            <a:endParaRPr lang="zh-CN" alt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40005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1000108"/>
            <a:ext cx="41434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500702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 胖东来的门帘</a:t>
            </a:r>
            <a:endParaRPr lang="zh-CN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14356"/>
            <a:ext cx="7777199" cy="441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500702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胖东来的地面卫生</a:t>
            </a:r>
            <a:endParaRPr lang="zh-CN" altLang="en-US" dirty="0"/>
          </a:p>
        </p:txBody>
      </p:sp>
      <p:pic>
        <p:nvPicPr>
          <p:cNvPr id="40963" name="Picture 3" descr="20130102_1536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642918"/>
            <a:ext cx="5214974" cy="418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071538" y="5857868"/>
            <a:ext cx="5857916" cy="100013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dirty="0" smtClean="0"/>
              <a:t>                      胖东来的设施卫生</a:t>
            </a: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857232"/>
            <a:ext cx="4357718" cy="48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7752" y="857232"/>
            <a:ext cx="3857652" cy="492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1734</TotalTime>
  <Words>581</Words>
  <Application>Microsoft Office PowerPoint</Application>
  <PresentationFormat>全屏显示(4:3)</PresentationFormat>
  <Paragraphs>32</Paragraphs>
  <Slides>21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暗香扑面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胖东来停车场</vt:lpstr>
      <vt:lpstr>我们商品</vt:lpstr>
      <vt:lpstr>我们的灯带</vt:lpstr>
      <vt:lpstr>幻灯片 14</vt:lpstr>
      <vt:lpstr>胖东来的员工在打扫卫生</vt:lpstr>
      <vt:lpstr>幻灯片 16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MARY</dc:creator>
  <cp:lastModifiedBy>Administrator</cp:lastModifiedBy>
  <cp:revision>234</cp:revision>
  <dcterms:modified xsi:type="dcterms:W3CDTF">2014-09-04T05:07:53Z</dcterms:modified>
</cp:coreProperties>
</file>